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PT Sans Narrow" panose="020B0604020202020204" charset="0"/>
      <p:regular r:id="rId20"/>
      <p:bold r:id="rId21"/>
    </p:embeddedFont>
    <p:embeddedFont>
      <p:font typeface="Open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7" d="100"/>
          <a:sy n="147" d="100"/>
        </p:scale>
        <p:origin x="-582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857497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‹Nº›</a:t>
            </a:fld>
            <a:endParaRPr lang="en-GB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‹Nº›</a:t>
            </a:fld>
            <a:endParaRPr lang="en-GB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‹Nº›</a:t>
            </a:fld>
            <a:endParaRPr lang="en-GB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hyperlink" Target="https://www.facebook.com/IceCrew-1106804352762216/" TargetMode="Externa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hape 66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3354962" y="1354712"/>
            <a:ext cx="2434074" cy="24340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Ice Crew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b="1" i="1"/>
              <a:t>Make it happen!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D</a:t>
            </a:r>
            <a:r>
              <a:rPr lang="en-GB" b="0"/>
              <a:t>esign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har char="●"/>
            </a:pPr>
            <a:r>
              <a:rPr lang="en-GB" sz="1600" dirty="0"/>
              <a:t>Adventure + RPG </a:t>
            </a:r>
            <a:r>
              <a:rPr lang="en-GB" sz="1600" b="1" dirty="0">
                <a:solidFill>
                  <a:srgbClr val="544A38"/>
                </a:solidFill>
              </a:rPr>
              <a:t>+ Rogue-Like.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544A38"/>
              </a:buClr>
              <a:buChar char="●"/>
            </a:pPr>
            <a:r>
              <a:rPr lang="en-GB" sz="1600" dirty="0">
                <a:solidFill>
                  <a:srgbClr val="544A38"/>
                </a:solidFill>
              </a:rPr>
              <a:t>Same Essence, </a:t>
            </a:r>
            <a:r>
              <a:rPr lang="en-GB" sz="1600" b="1" dirty="0">
                <a:solidFill>
                  <a:srgbClr val="544A38"/>
                </a:solidFill>
              </a:rPr>
              <a:t>even more Action.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544A38"/>
              </a:buClr>
              <a:buChar char="●"/>
            </a:pPr>
            <a:r>
              <a:rPr lang="en-GB" sz="1600" b="1" dirty="0">
                <a:solidFill>
                  <a:srgbClr val="544A38"/>
                </a:solidFill>
              </a:rPr>
              <a:t>Fast-Paced Combat.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544A38"/>
              </a:buClr>
              <a:buChar char="●"/>
            </a:pPr>
            <a:r>
              <a:rPr lang="en-GB" sz="1600" dirty="0">
                <a:solidFill>
                  <a:srgbClr val="544A38"/>
                </a:solidFill>
              </a:rPr>
              <a:t>Keep &amp; Adapt the </a:t>
            </a:r>
            <a:r>
              <a:rPr lang="en-GB" sz="1600" b="1" dirty="0">
                <a:solidFill>
                  <a:srgbClr val="544A38"/>
                </a:solidFill>
              </a:rPr>
              <a:t>Puzzles.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600" b="1" dirty="0"/>
              <a:t>			</a:t>
            </a: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1065068">
            <a:off x="4031751" y="2191018"/>
            <a:ext cx="2698634" cy="2361342"/>
          </a:xfrm>
          <a:prstGeom prst="rect">
            <a:avLst/>
          </a:prstGeom>
          <a:noFill/>
          <a:ln w="28575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39" name="Shape 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099" y="202849"/>
            <a:ext cx="3875075" cy="1937551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40" name="Shape 1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9750" y="3125060"/>
            <a:ext cx="3088194" cy="1737115"/>
          </a:xfrm>
          <a:prstGeom prst="rect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D</a:t>
            </a:r>
            <a:r>
              <a:rPr lang="en-GB" b="0" dirty="0"/>
              <a:t>esign</a:t>
            </a: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185498" y="1203598"/>
            <a:ext cx="4217400" cy="741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>
              <a:lnSpc>
                <a:spcPct val="100000"/>
              </a:lnSpc>
              <a:spcAft>
                <a:spcPts val="600"/>
              </a:spcAft>
              <a:buChar char="●"/>
            </a:pPr>
            <a:r>
              <a:rPr lang="en-GB" b="1" dirty="0"/>
              <a:t>Heavy Visual Aspect </a:t>
            </a:r>
          </a:p>
          <a:p>
            <a:pPr marL="914400" lvl="1" indent="-228600">
              <a:lnSpc>
                <a:spcPct val="100000"/>
              </a:lnSpc>
              <a:spcAft>
                <a:spcPts val="600"/>
              </a:spcAft>
              <a:buChar char="○"/>
            </a:pPr>
            <a:r>
              <a:rPr lang="en-GB" dirty="0"/>
              <a:t>Sketches, Concepts, References, ...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311700" y="3704790"/>
            <a:ext cx="7354200" cy="10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●"/>
            </a:pPr>
            <a:r>
              <a:rPr lang="en-GB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Always Open to New Concepts</a:t>
            </a: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1850" y="183450"/>
            <a:ext cx="3693850" cy="261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30405">
            <a:off x="3380390" y="3902090"/>
            <a:ext cx="917975" cy="90697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/>
        </p:nvSpPr>
        <p:spPr>
          <a:xfrm>
            <a:off x="311700" y="1889762"/>
            <a:ext cx="5019000" cy="117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Open Sans"/>
              <a:buChar char="●"/>
            </a:pPr>
            <a:r>
              <a:rPr lang="en-GB" sz="18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Manageable Documentation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Font typeface="Open Sans"/>
              <a:buChar char="○"/>
            </a:pPr>
            <a:r>
              <a:rPr lang="en-GB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Clear &amp; Understandable Concepts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</a:pPr>
            <a:r>
              <a:rPr lang="en-GB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Must Ease other Roles’ Work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311700" y="2934886"/>
            <a:ext cx="7820700" cy="86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Open Sans"/>
              <a:buChar char="●"/>
            </a:pPr>
            <a:r>
              <a:rPr lang="en-GB" sz="18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Workflow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Font typeface="Open Sans"/>
              <a:buChar char="○"/>
            </a:pPr>
            <a:r>
              <a:rPr lang="en-GB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Brainstorm/Inspiration &gt; Idea &gt; Documentation + Sketch &gt; Prototype &gt; Tests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</a:t>
            </a:r>
            <a:r>
              <a:rPr lang="en-GB" b="0"/>
              <a:t>rt</a:t>
            </a:r>
            <a:r>
              <a:rPr lang="en-GB"/>
              <a:t> &amp; A</a:t>
            </a:r>
            <a:r>
              <a:rPr lang="en-GB" b="0"/>
              <a:t>udio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37077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GB" sz="1200" b="1" dirty="0"/>
              <a:t>Keep it and innovate it</a:t>
            </a:r>
          </a:p>
          <a:p>
            <a:pPr marL="914400" lvl="1" indent="-317500" rtl="0"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GB" sz="1200" dirty="0"/>
              <a:t>Original and new</a:t>
            </a:r>
          </a:p>
          <a:p>
            <a:pPr marL="914400" lvl="1" indent="-228600" rtl="0">
              <a:spcBef>
                <a:spcPts val="0"/>
              </a:spcBef>
              <a:spcAft>
                <a:spcPts val="600"/>
              </a:spcAft>
            </a:pPr>
            <a:r>
              <a:rPr lang="en-GB" sz="1200" dirty="0"/>
              <a:t>Sprites, soundtracks and sound effects</a:t>
            </a:r>
          </a:p>
          <a:p>
            <a:pPr marL="457200" lvl="0" indent="-317500" rtl="0">
              <a:spcBef>
                <a:spcPts val="0"/>
              </a:spcBef>
              <a:spcAft>
                <a:spcPts val="600"/>
              </a:spcAft>
              <a:buSzPct val="100000"/>
            </a:pPr>
            <a:endParaRPr lang="en-GB" sz="1200" b="1" dirty="0" smtClean="0"/>
          </a:p>
          <a:p>
            <a:pPr marL="457200" lvl="0" indent="-317500" rtl="0"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GB" sz="1200" b="1" dirty="0" smtClean="0"/>
              <a:t>Organisation </a:t>
            </a:r>
            <a:r>
              <a:rPr lang="en-GB" sz="1200" b="1" dirty="0"/>
              <a:t>and process</a:t>
            </a:r>
          </a:p>
          <a:p>
            <a:pPr marL="914400" lvl="1" indent="-317500" rtl="0"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GB" sz="1200" dirty="0"/>
              <a:t>Keep track of needed sprites</a:t>
            </a:r>
          </a:p>
          <a:p>
            <a:pPr marL="914400" lvl="1" indent="-228600" rtl="0">
              <a:spcBef>
                <a:spcPts val="0"/>
              </a:spcBef>
              <a:spcAft>
                <a:spcPts val="600"/>
              </a:spcAft>
            </a:pPr>
            <a:r>
              <a:rPr lang="en-GB" sz="1200" dirty="0"/>
              <a:t>Concept arts for new features</a:t>
            </a:r>
          </a:p>
          <a:p>
            <a:pPr marL="457200" lvl="0" indent="-317500" rtl="0">
              <a:spcBef>
                <a:spcPts val="0"/>
              </a:spcBef>
              <a:spcAft>
                <a:spcPts val="600"/>
              </a:spcAft>
              <a:buSzPct val="100000"/>
            </a:pPr>
            <a:endParaRPr lang="en-GB" sz="1200" b="1" dirty="0" smtClean="0"/>
          </a:p>
          <a:p>
            <a:pPr marL="457200" lvl="0" indent="-317500" rtl="0"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GB" sz="1200" b="1" dirty="0" smtClean="0"/>
              <a:t>Make </a:t>
            </a:r>
            <a:r>
              <a:rPr lang="en-GB" sz="1200" b="1" dirty="0"/>
              <a:t>sure everything matches</a:t>
            </a:r>
          </a:p>
          <a:p>
            <a:pPr marL="914400" lvl="1" indent="-317500"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GB" sz="1200" dirty="0"/>
              <a:t>Respect the original</a:t>
            </a:r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7200" y="2200850"/>
            <a:ext cx="2074674" cy="270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6525" y="1982600"/>
            <a:ext cx="2003297" cy="3001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Shape 1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4099" y="194749"/>
            <a:ext cx="2238801" cy="1967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U</a:t>
            </a:r>
            <a:r>
              <a:rPr lang="en-GB" b="0"/>
              <a:t>ser</a:t>
            </a:r>
            <a:r>
              <a:rPr lang="en-GB"/>
              <a:t> I</a:t>
            </a:r>
            <a:r>
              <a:rPr lang="en-GB" b="0"/>
              <a:t>nterface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311700" y="1152425"/>
            <a:ext cx="79764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b="1"/>
              <a:t>General Goals:</a:t>
            </a:r>
            <a:r>
              <a:rPr lang="en-GB"/>
              <a:t> </a:t>
            </a:r>
          </a:p>
          <a:p>
            <a:pPr marL="457200" lvl="0" indent="-317500" rtl="0">
              <a:spcBef>
                <a:spcPts val="0"/>
              </a:spcBef>
              <a:buSzPct val="100000"/>
            </a:pPr>
            <a:r>
              <a:rPr lang="en-GB" sz="1400"/>
              <a:t>Have a solid and easy to use UI system (console also).</a:t>
            </a:r>
          </a:p>
          <a:p>
            <a:pPr marL="457200" lvl="0" indent="-317500" rtl="0">
              <a:spcBef>
                <a:spcPts val="0"/>
              </a:spcBef>
              <a:buSzPct val="100000"/>
            </a:pPr>
            <a:r>
              <a:rPr lang="en-GB" sz="1400"/>
              <a:t>No changes from the original User Interface.</a:t>
            </a:r>
          </a:p>
          <a:p>
            <a:pPr marL="457200" lvl="0" indent="-317500" rtl="0">
              <a:spcBef>
                <a:spcPts val="0"/>
              </a:spcBef>
              <a:buSzPct val="100000"/>
            </a:pPr>
            <a:r>
              <a:rPr lang="en-GB" sz="1400"/>
              <a:t>Gamepad*</a:t>
            </a:r>
          </a:p>
          <a:p>
            <a:pPr lvl="0" rtl="0">
              <a:spcBef>
                <a:spcPts val="0"/>
              </a:spcBef>
              <a:buNone/>
            </a:pPr>
            <a:endParaRPr sz="1200"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3688" y="3003798"/>
            <a:ext cx="3279466" cy="1844702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6096" y="1707654"/>
            <a:ext cx="2852775" cy="21396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U</a:t>
            </a:r>
            <a:r>
              <a:rPr lang="en-GB" b="0"/>
              <a:t>ser</a:t>
            </a:r>
            <a:r>
              <a:rPr lang="en-GB"/>
              <a:t> I</a:t>
            </a:r>
            <a:r>
              <a:rPr lang="en-GB" b="0"/>
              <a:t>nterface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1400" b="1"/>
              <a:t>Ways to organize:</a:t>
            </a:r>
          </a:p>
          <a:p>
            <a:pPr marL="457200" lvl="0" indent="-304800" rtl="0">
              <a:spcBef>
                <a:spcPts val="0"/>
              </a:spcBef>
              <a:buSzPct val="100000"/>
            </a:pPr>
            <a:r>
              <a:rPr lang="en-GB" sz="1200"/>
              <a:t>UML</a:t>
            </a:r>
          </a:p>
          <a:p>
            <a:pPr marL="457200" lvl="0" indent="-304800" rtl="0">
              <a:spcBef>
                <a:spcPts val="0"/>
              </a:spcBef>
              <a:buSzPct val="100000"/>
            </a:pPr>
            <a:r>
              <a:rPr lang="en-GB" sz="1200"/>
              <a:t>All team members know how to use the UI system.</a:t>
            </a:r>
          </a:p>
          <a:p>
            <a:pPr marL="457200" lvl="0" indent="-304800" rtl="0">
              <a:spcBef>
                <a:spcPts val="0"/>
              </a:spcBef>
              <a:buSzPct val="100000"/>
            </a:pPr>
            <a:r>
              <a:rPr lang="en-GB" sz="1200"/>
              <a:t>Have clear all changes in the UI that could be made in advance. </a:t>
            </a:r>
          </a:p>
          <a:p>
            <a:pPr lvl="0">
              <a:spcBef>
                <a:spcPts val="0"/>
              </a:spcBef>
              <a:buNone/>
            </a:pPr>
            <a:r>
              <a:rPr lang="en-GB" sz="1400" b="1"/>
              <a:t>Responsibilities fulfilled:</a:t>
            </a:r>
          </a:p>
          <a:p>
            <a:pPr marL="457200" lvl="0" indent="-304800" rtl="0">
              <a:spcBef>
                <a:spcPts val="0"/>
              </a:spcBef>
              <a:buSzPct val="100000"/>
            </a:pPr>
            <a:r>
              <a:rPr lang="en-GB" sz="1200"/>
              <a:t>Make sure with the QA responsible that all UI elements are correctly working.</a:t>
            </a:r>
          </a:p>
          <a:p>
            <a:pPr marL="457200" lvl="0" indent="-304800" rtl="0">
              <a:spcBef>
                <a:spcPts val="0"/>
              </a:spcBef>
              <a:buSzPct val="100000"/>
            </a:pPr>
            <a:r>
              <a:rPr lang="en-GB" sz="1200"/>
              <a:t>All possible new UI elements are intuitive for the player and are usable. </a:t>
            </a:r>
          </a:p>
          <a:p>
            <a:pPr lvl="0">
              <a:spcBef>
                <a:spcPts val="0"/>
              </a:spcBef>
              <a:buNone/>
            </a:pPr>
            <a:endParaRPr sz="1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1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Q</a:t>
            </a:r>
            <a:r>
              <a:rPr lang="en-GB" b="0"/>
              <a:t>uality</a:t>
            </a:r>
            <a:r>
              <a:rPr lang="en-GB"/>
              <a:t> A</a:t>
            </a:r>
            <a:r>
              <a:rPr lang="en-GB" b="0"/>
              <a:t>ssurance</a:t>
            </a:r>
          </a:p>
        </p:txBody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GB" b="1" dirty="0"/>
              <a:t>Organize Tracking of Technical Issues</a:t>
            </a: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</a:pPr>
            <a:r>
              <a:rPr lang="en-GB" dirty="0" smtClean="0"/>
              <a:t>  Organize </a:t>
            </a:r>
            <a:r>
              <a:rPr lang="en-GB" dirty="0"/>
              <a:t>test sessions</a:t>
            </a:r>
          </a:p>
          <a:p>
            <a: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GB" dirty="0"/>
              <a:t>Comments must be on point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GB" dirty="0"/>
              <a:t>Comprehensible template for: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en-GB" dirty="0"/>
              <a:t>Internal - GitHub Issues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en-GB" dirty="0"/>
              <a:t>External - Google Forms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GB" dirty="0"/>
              <a:t>Issues Revision</a:t>
            </a:r>
          </a:p>
          <a:p>
            <a:pPr marL="457200" lvl="0" indent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925" y="1991560"/>
            <a:ext cx="1285550" cy="157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6550" y="3728720"/>
            <a:ext cx="3324924" cy="74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Q</a:t>
            </a:r>
            <a:r>
              <a:rPr lang="en-GB" b="0"/>
              <a:t>uality</a:t>
            </a:r>
            <a:r>
              <a:rPr lang="en-GB"/>
              <a:t> A</a:t>
            </a:r>
            <a:r>
              <a:rPr lang="en-GB" b="0"/>
              <a:t>ssurance</a:t>
            </a:r>
          </a:p>
        </p:txBody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GB" b="1" dirty="0"/>
              <a:t>Progress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GB" b="1" dirty="0"/>
              <a:t>Organize Milestones by: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en-GB" dirty="0"/>
              <a:t>Social Media Update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en-GB" dirty="0"/>
              <a:t>Minor Stable Builds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en-GB" dirty="0"/>
              <a:t>Delivery Builds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GB" b="1" dirty="0"/>
              <a:t>Update Status of current milestones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89" name="Shape 189"/>
          <p:cNvPicPr preferRelativeResize="0"/>
          <p:nvPr/>
        </p:nvPicPr>
        <p:blipFill rotWithShape="1">
          <a:blip r:embed="rId3">
            <a:alphaModFix/>
          </a:blip>
          <a:srcRect l="2678" t="10395" r="2678" b="14871"/>
          <a:stretch/>
        </p:blipFill>
        <p:spPr>
          <a:xfrm>
            <a:off x="4648272" y="3651870"/>
            <a:ext cx="4138064" cy="1121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</a:t>
            </a:r>
            <a:r>
              <a:rPr lang="en-GB" b="0"/>
              <a:t>ontact</a:t>
            </a:r>
            <a:r>
              <a:rPr lang="en-GB"/>
              <a:t> U</a:t>
            </a:r>
            <a:r>
              <a:rPr lang="en-GB" b="0"/>
              <a:t>s</a:t>
            </a:r>
          </a:p>
        </p:txBody>
      </p:sp>
      <p:pic>
        <p:nvPicPr>
          <p:cNvPr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9675" y="2779950"/>
            <a:ext cx="2138024" cy="213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450" y="1349625"/>
            <a:ext cx="640750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Shape 197"/>
          <p:cNvSpPr txBox="1"/>
          <p:nvPr/>
        </p:nvSpPr>
        <p:spPr>
          <a:xfrm>
            <a:off x="1140300" y="1299875"/>
            <a:ext cx="6023988" cy="83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 b="1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IceCrew</a:t>
            </a:r>
            <a:r>
              <a:rPr lang="en-GB" sz="18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u="sng" dirty="0">
                <a:solidFill>
                  <a:srgbClr val="4A86E8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https://www.facebook.com/IceCrew-1106804352762216/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8" name="Shape 19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450" y="2135975"/>
            <a:ext cx="668849" cy="668849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Shape 199"/>
          <p:cNvSpPr txBox="1"/>
          <p:nvPr/>
        </p:nvSpPr>
        <p:spPr>
          <a:xfrm>
            <a:off x="1226725" y="2135975"/>
            <a:ext cx="1219200" cy="94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Twitter </a:t>
            </a:r>
            <a:r>
              <a:rPr lang="en-GB" b="1">
                <a:solidFill>
                  <a:srgbClr val="649187"/>
                </a:solidFill>
                <a:latin typeface="Open Sans"/>
                <a:ea typeface="Open Sans"/>
                <a:cs typeface="Open Sans"/>
                <a:sym typeface="Open Sans"/>
              </a:rPr>
              <a:t>@IceCrew_</a:t>
            </a:r>
          </a:p>
        </p:txBody>
      </p:sp>
      <p:pic>
        <p:nvPicPr>
          <p:cNvPr id="200" name="Shape 2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32350" y="2135975"/>
            <a:ext cx="668849" cy="66884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Shape 201"/>
          <p:cNvSpPr txBox="1"/>
          <p:nvPr/>
        </p:nvSpPr>
        <p:spPr>
          <a:xfrm>
            <a:off x="3253250" y="2074350"/>
            <a:ext cx="2198400" cy="64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e-mail</a:t>
            </a:r>
            <a:r>
              <a:rPr lang="en-GB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    </a:t>
            </a: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                    </a:t>
            </a:r>
            <a:r>
              <a:rPr lang="en-GB" u="sng">
                <a:solidFill>
                  <a:srgbClr val="4A86E8"/>
                </a:solidFill>
                <a:latin typeface="Open Sans"/>
                <a:ea typeface="Open Sans"/>
                <a:cs typeface="Open Sans"/>
                <a:sym typeface="Open Sans"/>
              </a:rPr>
              <a:t>icecrewupc@gmail.com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2" name="Shape 202"/>
          <p:cNvSpPr txBox="1"/>
          <p:nvPr/>
        </p:nvSpPr>
        <p:spPr>
          <a:xfrm>
            <a:off x="311700" y="4382919"/>
            <a:ext cx="1938300" cy="46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b="1" i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Make It Happen!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</a:t>
            </a:r>
            <a:r>
              <a:rPr lang="en-GB" b="0"/>
              <a:t>he</a:t>
            </a:r>
            <a:r>
              <a:rPr lang="en-GB"/>
              <a:t> Game</a:t>
            </a:r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23528" y="1131590"/>
            <a:ext cx="8520600" cy="3457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GB" sz="1600" b="1" dirty="0"/>
              <a:t>The Legend of Zelda a Link to the Past </a:t>
            </a:r>
          </a:p>
          <a:p>
            <a:pPr marL="914400" lvl="1" indent="-228600">
              <a:spcBef>
                <a:spcPts val="0"/>
              </a:spcBef>
            </a:pPr>
            <a:r>
              <a:rPr lang="en-GB" sz="1200" dirty="0"/>
              <a:t>A game that we have all played and liked.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GB" sz="1200" dirty="0"/>
              <a:t>It fits our idea of making a roguelike game.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GB" sz="1600" b="1" dirty="0" smtClean="0"/>
              <a:t>     We </a:t>
            </a:r>
            <a:r>
              <a:rPr lang="en-GB" sz="1600" b="1" dirty="0"/>
              <a:t>will keep: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 sz="1200" dirty="0" smtClean="0"/>
              <a:t>	Main </a:t>
            </a:r>
            <a:r>
              <a:rPr lang="en-GB" sz="1200" dirty="0"/>
              <a:t>plot, Combat style, Puzzle solving, ... 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600" b="1" dirty="0" smtClean="0"/>
              <a:t>     We </a:t>
            </a:r>
            <a:r>
              <a:rPr lang="en-GB" sz="1600" b="1" dirty="0"/>
              <a:t>will change: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 sz="1200" dirty="0" smtClean="0"/>
              <a:t>	Enemies </a:t>
            </a:r>
            <a:r>
              <a:rPr lang="en-GB" sz="1200" dirty="0"/>
              <a:t>&amp; objects.</a:t>
            </a:r>
          </a:p>
          <a:p>
            <a:pPr marL="457200" lvl="0" indent="-228600">
              <a:spcBef>
                <a:spcPts val="0"/>
              </a:spcBef>
            </a:pPr>
            <a:r>
              <a:rPr lang="en-GB" sz="1200" dirty="0" smtClean="0"/>
              <a:t>	Adapt </a:t>
            </a:r>
            <a:r>
              <a:rPr lang="en-GB" sz="1200" dirty="0"/>
              <a:t>the Rogue-like mechanics.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L</a:t>
            </a:r>
            <a:r>
              <a:rPr lang="en-GB" b="0"/>
              <a:t>ead</a:t>
            </a:r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179512" y="1006650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228600" rtl="0">
              <a:spcBef>
                <a:spcPts val="0"/>
              </a:spcBef>
            </a:pPr>
            <a:r>
              <a:rPr lang="en-GB" dirty="0"/>
              <a:t>Provide a positive environment for everyone.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 dirty="0"/>
              <a:t>High and constant feed-back.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 dirty="0"/>
              <a:t>Constant communication.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 dirty="0"/>
              <a:t>Permanent cooperation.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9524" y="2658000"/>
            <a:ext cx="2994324" cy="224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0049" y="96449"/>
            <a:ext cx="1731900" cy="17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9800" y="461775"/>
            <a:ext cx="3242025" cy="32420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241675" y="19807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</a:t>
            </a:r>
            <a:r>
              <a:rPr lang="en-GB" b="0"/>
              <a:t>ode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137775" y="1135650"/>
            <a:ext cx="5675400" cy="33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b="1"/>
              <a:t>General goals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Keep Github organized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Make everybody be comfortable with the code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Be responsible of solving the bugs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End with all memory leaks 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10425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C</a:t>
            </a:r>
            <a:r>
              <a:rPr lang="en-GB" b="0"/>
              <a:t>ode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62175" y="1152425"/>
            <a:ext cx="4561200" cy="3618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b="1" u="sng"/>
              <a:t>Organization: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b="1"/>
              <a:t>WorkFlow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/>
              <a:t>Work with the latest commit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/>
              <a:t>Use branches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/>
              <a:t>//Use Comments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b="1"/>
              <a:t>Technical Document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/>
              <a:t>Guide to follow 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/>
              <a:t>Variable and Function names with sense</a:t>
            </a:r>
          </a:p>
          <a:p>
            <a:pPr marL="457200" lvl="0" indent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 b="1"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3250" y="1425871"/>
            <a:ext cx="2769475" cy="22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C</a:t>
            </a:r>
            <a:r>
              <a:rPr lang="en-GB" b="0"/>
              <a:t>ode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311700" y="1281900"/>
            <a:ext cx="5034600" cy="1978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b="1"/>
              <a:t>How to fulfill my goals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Make small commits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Help the other members of the team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Be open-minded to the team suggestions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8387" y="1385200"/>
            <a:ext cx="3005925" cy="300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M</a:t>
            </a:r>
            <a:r>
              <a:rPr lang="en-GB" b="0"/>
              <a:t>anagement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-GB" dirty="0"/>
              <a:t>Achieve every goal on time.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-GB" dirty="0"/>
              <a:t>Make sure everybody has work to do.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9528" y="2499741"/>
            <a:ext cx="1829720" cy="2181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104" y="1275606"/>
            <a:ext cx="2112345" cy="281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M</a:t>
            </a:r>
            <a:r>
              <a:rPr lang="en-GB" b="0"/>
              <a:t>anagement</a:t>
            </a:r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311700" y="1055075"/>
            <a:ext cx="8520600" cy="3513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-GB" sz="1600" dirty="0"/>
              <a:t>Meeting every Monday and Thursday.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-GB" sz="1600" dirty="0"/>
              <a:t>Every day minimum until 14:30.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-GB" sz="1600" dirty="0"/>
              <a:t>Trello &amp; Excel.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-GB" sz="1600" dirty="0"/>
              <a:t>Using </a:t>
            </a:r>
            <a:r>
              <a:rPr lang="en-GB" sz="1600" dirty="0" err="1" smtClean="0"/>
              <a:t>Github</a:t>
            </a:r>
            <a:r>
              <a:rPr lang="en-GB" sz="1600" dirty="0"/>
              <a:t>, Slack &amp; Discord.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1375" y="885875"/>
            <a:ext cx="3101075" cy="21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674" y="2931790"/>
            <a:ext cx="2436197" cy="1827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311700" y="1302300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999" y="220850"/>
            <a:ext cx="7118598" cy="461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7613350" y="1882350"/>
            <a:ext cx="1019100" cy="246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Meetings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Deliveries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Online review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Gold days</a:t>
            </a:r>
          </a:p>
        </p:txBody>
      </p:sp>
      <p:sp>
        <p:nvSpPr>
          <p:cNvPr id="128" name="Shape 128"/>
          <p:cNvSpPr/>
          <p:nvPr/>
        </p:nvSpPr>
        <p:spPr>
          <a:xfrm>
            <a:off x="7325125" y="1966287"/>
            <a:ext cx="239700" cy="1917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7325125" y="2424462"/>
            <a:ext cx="239700" cy="2037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7325125" y="2894650"/>
            <a:ext cx="239700" cy="1917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7337425" y="3412775"/>
            <a:ext cx="215100" cy="1917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435</Words>
  <Application>Microsoft Office PowerPoint</Application>
  <PresentationFormat>Presentación en pantalla (16:9)</PresentationFormat>
  <Paragraphs>120</Paragraphs>
  <Slides>17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PT Sans Narrow</vt:lpstr>
      <vt:lpstr>Open Sans</vt:lpstr>
      <vt:lpstr>tropic</vt:lpstr>
      <vt:lpstr>Ice Crew</vt:lpstr>
      <vt:lpstr>The Game</vt:lpstr>
      <vt:lpstr>Lead</vt:lpstr>
      <vt:lpstr>Code</vt:lpstr>
      <vt:lpstr>Code</vt:lpstr>
      <vt:lpstr>Code</vt:lpstr>
      <vt:lpstr>Management</vt:lpstr>
      <vt:lpstr>Management</vt:lpstr>
      <vt:lpstr>Presentación de PowerPoint</vt:lpstr>
      <vt:lpstr>Design</vt:lpstr>
      <vt:lpstr>Design</vt:lpstr>
      <vt:lpstr>Art &amp; Audio</vt:lpstr>
      <vt:lpstr>User Interface</vt:lpstr>
      <vt:lpstr>User Interface</vt:lpstr>
      <vt:lpstr>Quality Assurance</vt:lpstr>
      <vt:lpstr>Quality Assurance</vt:lpstr>
      <vt:lpstr>Contact Us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Ice Crew</dc:title>
  <cp:lastModifiedBy>Paul Oliver</cp:lastModifiedBy>
  <cp:revision>3</cp:revision>
  <dcterms:modified xsi:type="dcterms:W3CDTF">2017-02-15T21:38:19Z</dcterms:modified>
</cp:coreProperties>
</file>